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949" y="4676503"/>
            <a:ext cx="7772400" cy="21814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Противозаконная торговля запрещенными наркотическими средствами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046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41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" y="0"/>
            <a:ext cx="1212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69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" y="0"/>
            <a:ext cx="121711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30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95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70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825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32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8120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65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1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94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23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0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683" cy="7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5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32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</TotalTime>
  <Words>5</Words>
  <Application>Microsoft Office PowerPoint</Application>
  <PresentationFormat>Произвольный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Интеграл</vt:lpstr>
      <vt:lpstr>Противозаконная торговля запрещенными наркотическими средствами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Наркоторговля</dc:title>
  <dc:creator>user</dc:creator>
  <cp:lastModifiedBy>User</cp:lastModifiedBy>
  <cp:revision>34</cp:revision>
  <dcterms:created xsi:type="dcterms:W3CDTF">2022-04-18T15:05:23Z</dcterms:created>
  <dcterms:modified xsi:type="dcterms:W3CDTF">2023-06-20T07:35:03Z</dcterms:modified>
</cp:coreProperties>
</file>